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5" r:id="rId2"/>
    <p:sldId id="606" r:id="rId3"/>
    <p:sldId id="607" r:id="rId4"/>
    <p:sldId id="6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255. MAWHNEI MI AW, HONG PAI UN!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Come, Sinner, Come!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W. E. Witter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626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3011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73490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46920"/>
            <a:ext cx="8823959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9644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4901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9618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kingetsak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612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255. MAWHNEI MI AW, HONG PAI UN!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2018-12-14T14:43:34Z</dcterms:modified>
</cp:coreProperties>
</file>